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902" autoAdjust="0"/>
  </p:normalViewPr>
  <p:slideViewPr>
    <p:cSldViewPr>
      <p:cViewPr varScale="1">
        <p:scale>
          <a:sx n="70" d="100"/>
          <a:sy n="70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Интервью с неудачником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отзывы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21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итель\Desktop\Screenshot 2022-12-05 at 09-10-10 Интервью с неудачнико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-17885368"/>
            <a:ext cx="12792076" cy="439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89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03" y="1693400"/>
            <a:ext cx="3391593" cy="4522124"/>
          </a:xfrm>
        </p:spPr>
      </p:pic>
    </p:spTree>
    <p:extLst>
      <p:ext uri="{BB962C8B-B14F-4D97-AF65-F5344CB8AC3E}">
        <p14:creationId xmlns:p14="http://schemas.microsoft.com/office/powerpoint/2010/main" val="425461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14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</TotalTime>
  <Words>4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Интервью с неудачником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Интервью с неудачником</dc:title>
  <dc:creator>Учитель</dc:creator>
  <cp:lastModifiedBy>Учитель</cp:lastModifiedBy>
  <cp:revision>2</cp:revision>
  <dcterms:created xsi:type="dcterms:W3CDTF">2022-12-05T04:04:23Z</dcterms:created>
  <dcterms:modified xsi:type="dcterms:W3CDTF">2022-12-05T04:17:48Z</dcterms:modified>
</cp:coreProperties>
</file>